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5661600" cy="51206400"/>
  <p:notesSz cx="6858000" cy="9144000"/>
  <p:defaultTextStyle>
    <a:defPPr>
      <a:defRPr lang="en-US"/>
    </a:defPPr>
    <a:lvl1pPr marL="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8191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6382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4573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2764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0955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89146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37337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855282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1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0C01"/>
    <a:srgbClr val="DB870B"/>
    <a:srgbClr val="4F0801"/>
    <a:srgbClr val="110C72"/>
    <a:srgbClr val="070266"/>
    <a:srgbClr val="000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2340" y="66"/>
      </p:cViewPr>
      <p:guideLst>
        <p:guide orient="horz" pos="16128"/>
        <p:guide pos="11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1757024"/>
        <c:axId val="1841747232"/>
      </c:barChart>
      <c:catAx>
        <c:axId val="184175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1747232"/>
        <c:crosses val="autoZero"/>
        <c:auto val="1"/>
        <c:lblAlgn val="ctr"/>
        <c:lblOffset val="100"/>
        <c:noMultiLvlLbl val="0"/>
      </c:catAx>
      <c:valAx>
        <c:axId val="184174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175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9DAC3-1C9C-4119-82DE-941DF787C31D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143000"/>
            <a:ext cx="2149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8C916-F0CB-401F-A059-54C9AE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8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8C916-F0CB-401F-A059-54C9AE7E10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4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620" y="15907177"/>
            <a:ext cx="3031236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40" y="29016960"/>
            <a:ext cx="2496312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6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4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836892" y="15314510"/>
            <a:ext cx="31290578" cy="326227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2776" y="15314510"/>
            <a:ext cx="93289755" cy="326227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7021" y="32904857"/>
            <a:ext cx="30312360" cy="10170160"/>
          </a:xfrm>
        </p:spPr>
        <p:txBody>
          <a:bodyPr anchor="t"/>
          <a:lstStyle>
            <a:lvl1pPr algn="l">
              <a:defRPr sz="2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021" y="21703461"/>
            <a:ext cx="30312360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8191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6382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4573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2764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2778" y="89208187"/>
            <a:ext cx="62290164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37300" y="89208187"/>
            <a:ext cx="62290168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462177"/>
            <a:ext cx="1575673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3080" y="16239067"/>
            <a:ext cx="1575673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15599" y="11462177"/>
            <a:ext cx="1576292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15599" y="16239067"/>
            <a:ext cx="1576292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2" y="2038773"/>
            <a:ext cx="11732421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2695" y="2038777"/>
            <a:ext cx="19935825" cy="43703244"/>
          </a:xfrm>
        </p:spPr>
        <p:txBody>
          <a:bodyPr/>
          <a:lstStyle>
            <a:lvl1pPr>
              <a:defRPr sz="17400"/>
            </a:lvl1pPr>
            <a:lvl2pPr>
              <a:defRPr sz="15200"/>
            </a:lvl2pPr>
            <a:lvl3pPr>
              <a:defRPr sz="130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2" y="10715417"/>
            <a:ext cx="11732421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9923" y="35844480"/>
            <a:ext cx="2139696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89923" y="4575387"/>
            <a:ext cx="2139696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81910" indent="0">
              <a:buNone/>
              <a:defRPr sz="15200"/>
            </a:lvl2pPr>
            <a:lvl3pPr marL="4963820" indent="0">
              <a:buNone/>
              <a:defRPr sz="13000"/>
            </a:lvl3pPr>
            <a:lvl4pPr marL="7445731" indent="0">
              <a:buNone/>
              <a:defRPr sz="10900"/>
            </a:lvl4pPr>
            <a:lvl5pPr marL="9927641" indent="0">
              <a:buNone/>
              <a:defRPr sz="10900"/>
            </a:lvl5pPr>
            <a:lvl6pPr marL="12409551" indent="0">
              <a:buNone/>
              <a:defRPr sz="10900"/>
            </a:lvl6pPr>
            <a:lvl7pPr marL="14891461" indent="0">
              <a:buNone/>
              <a:defRPr sz="10900"/>
            </a:lvl7pPr>
            <a:lvl8pPr marL="17373371" indent="0">
              <a:buNone/>
              <a:defRPr sz="10900"/>
            </a:lvl8pPr>
            <a:lvl9pPr marL="19855282" indent="0">
              <a:buNone/>
              <a:defRPr sz="10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9923" y="40076124"/>
            <a:ext cx="2139696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  <a:prstGeom prst="rect">
            <a:avLst/>
          </a:prstGeom>
        </p:spPr>
        <p:txBody>
          <a:bodyPr vert="horz" lIns="496382" tIns="248191" rIns="496382" bIns="2481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948164"/>
            <a:ext cx="32095440" cy="33793857"/>
          </a:xfrm>
          <a:prstGeom prst="rect">
            <a:avLst/>
          </a:prstGeom>
        </p:spPr>
        <p:txBody>
          <a:bodyPr vert="horz" lIns="496382" tIns="248191" rIns="496382" bIns="248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30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4380" y="47460750"/>
            <a:ext cx="112928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74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3820" rtl="0" eaLnBrk="1" latinLnBrk="0" hangingPunct="1">
        <a:spcBef>
          <a:spcPct val="0"/>
        </a:spcBef>
        <a:buNone/>
        <a:defRPr sz="2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1433" indent="-1861433" algn="l" defTabSz="496382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33104" indent="-1551194" algn="l" defTabSz="4963820" rtl="0" eaLnBrk="1" latinLnBrk="0" hangingPunct="1">
        <a:spcBef>
          <a:spcPct val="20000"/>
        </a:spcBef>
        <a:buFont typeface="Arial" pitchFamily="34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477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686" indent="-1240955" algn="l" defTabSz="496382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8596" indent="-1240955" algn="l" defTabSz="496382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65050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3241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1432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09623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8191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4573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764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0955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89146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37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855282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81000" y="568156"/>
            <a:ext cx="34765760" cy="89489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30C0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cap="al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024734" y="10504940"/>
            <a:ext cx="17153289" cy="39964901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solidFill>
              <a:srgbClr val="730C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3333" y="10315466"/>
            <a:ext cx="16744021" cy="40041847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solidFill>
              <a:srgbClr val="730C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4" y="1366520"/>
            <a:ext cx="7451466" cy="74514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1244" y="1366520"/>
            <a:ext cx="7275515" cy="72755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641046"/>
            <a:ext cx="2971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5314" y="48310800"/>
            <a:ext cx="14660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6582" y="1806746"/>
            <a:ext cx="208233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10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12023" y="6948377"/>
            <a:ext cx="2602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name1,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Author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name2,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name3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772721" y="8488084"/>
            <a:ext cx="19098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Kelaniya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55314" y="12425622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30C0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55314" y="18930117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30C0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55314" y="31635448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55313" y="30027915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30C0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979192" y="37408499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30C0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833920" y="30391709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30C0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017292" y="32032385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32150" y="39683418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979192" y="43948465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30C0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449236" y="46540849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333575"/>
              </p:ext>
            </p:extLst>
          </p:nvPr>
        </p:nvGraphicFramePr>
        <p:xfrm>
          <a:off x="1312017" y="36695808"/>
          <a:ext cx="14921408" cy="1027636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730352"/>
                <a:gridCol w="3730352"/>
                <a:gridCol w="3730352"/>
                <a:gridCol w="3730352"/>
              </a:tblGrid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8643815" y="19967137"/>
            <a:ext cx="16742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5313" y="13612917"/>
            <a:ext cx="14921407" cy="4265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255314" y="13718153"/>
            <a:ext cx="14601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Type your text here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55313" y="20173164"/>
            <a:ext cx="14761388" cy="9192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274363" y="31130776"/>
            <a:ext cx="14921407" cy="4265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8833920" y="31652834"/>
            <a:ext cx="14921407" cy="4265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8979192" y="38664058"/>
            <a:ext cx="14921407" cy="4265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8979191" y="45208752"/>
            <a:ext cx="14921407" cy="4519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255314" y="20675023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8833920" y="21122123"/>
            <a:ext cx="14921407" cy="82502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9187447" y="22253770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24777686"/>
              </p:ext>
            </p:extLst>
          </p:nvPr>
        </p:nvGraphicFramePr>
        <p:xfrm>
          <a:off x="19332150" y="11388602"/>
          <a:ext cx="13870676" cy="7541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01967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69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madhuraya</dc:creator>
  <cp:lastModifiedBy>CC</cp:lastModifiedBy>
  <cp:revision>18</cp:revision>
  <dcterms:created xsi:type="dcterms:W3CDTF">2015-07-06T14:26:47Z</dcterms:created>
  <dcterms:modified xsi:type="dcterms:W3CDTF">2015-07-20T06:14:10Z</dcterms:modified>
</cp:coreProperties>
</file>